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4F9E-8409-4720-8238-58D00C254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B858A-B1D3-4B04-BA2A-5DEBA25FD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855B3-5632-4E1F-B8D3-338107B99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E34E1-89DD-44E8-9E9F-0A38FFCE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D9174-6771-4E05-9CF8-D14EF2607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383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3511F-8EE4-4136-A13A-A9E344EB4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3CD3B-9A9E-4C9B-95C8-18F506681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2CE67-0485-4E3C-9F9D-67E957F0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A4748-FF36-46B7-8154-F6A1BC58A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78BD3-D191-4387-B8F7-6C5912A7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006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A2114D-91D0-41EA-B970-B82207CFB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5D143-CE24-4F37-8C83-AEE808BC2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1286B-5D61-4AAB-874C-287642FD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A8ADF-6155-4516-BF58-3ACD46774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25A49-DB1C-4CE7-BDFB-3B470DDD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054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60B0C-29B7-4030-B85D-8B8B4915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8190E-71B6-4474-AE34-1B4846794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BA2D1-26DB-4180-8ADD-97B60FE1D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E1C34-B0F4-4C40-A8E6-534B286F3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B6677-28AC-4B7F-9485-F613FFD39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021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9D327-1549-462B-A198-87D05CE43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25877-7153-4DCB-9094-386ACFEB0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1D293-0116-416E-834B-55222AB6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9208-549D-4DC8-945E-E49333B4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503BA-388B-4ACE-A301-F400EC58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897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2F6D-CFF9-4529-BEA7-CA92F10E5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22361-BA6F-448E-9A80-3C6C652FA7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E21C2-9487-45C8-83A2-116FD7453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1ED41-6CB9-4CBA-B64D-A6A9ACE2C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22C5F-76C3-441D-8E52-EBCBA16C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68FC0-1252-4366-B9C2-6BD72EDD0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308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66141-7E98-49AC-8A51-0FE4118F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921C6-A055-4FAD-AEE2-9133D87FC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10996-D736-433D-8A7D-9FBFFDDF1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8C851-3BAE-46C4-9B46-9C9A182ED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73573-45D8-4DE9-8CF5-D5489369B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5884F7-5E68-4D77-A254-67586E6A5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B104E-AA48-4C12-944B-103CF8EA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44D74D-86D6-42DF-89BB-755BAEA07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465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0F92B-0F97-4B0D-8E68-29B57A69D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231D0F-2309-449D-857A-75C14F42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BBD62-D712-4309-A213-84610944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8B0CD-2108-40DB-BBD2-B4D55236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90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3F7885-4A79-4B31-B29D-F3319CCB2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96024-7876-42AD-AFC5-39CE970B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A338B-275D-4D02-BF6A-9F7E7F7D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601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4DB9E-528B-45E8-88A7-D9C51FCC7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5168F-22A0-4FD3-84B5-41088525C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0C944-076A-4AFC-A195-04D48CA06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BFFD4-27F4-47A3-8A01-C12E7B44B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3A2E2-A93F-412D-B820-5EDB5D2DD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79264-8CC3-4B34-B872-DAC243C8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59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5DA1-DDC6-484B-9C02-003ECF7D2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F6915E-E087-4A87-B839-D1694E3C2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292D2-091F-4423-9283-E5C2B1DE3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39E87-AE0F-4FF9-BC0E-45DCFD2A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5AB3E-10CB-42F0-AD33-9CADFB04D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8EEDD-044E-461B-A35F-32BB21FE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267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455F50-9DE3-409F-9E24-0D6CC27B6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6ABA1-A54C-4144-AF8C-C93B65E7A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82BB9-85A5-4221-91BB-055CA7E29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93EC8-EB01-4828-83E4-E417AC3E9816}" type="datetimeFigureOut">
              <a:rPr lang="en-AU" smtClean="0"/>
              <a:t>23/03/2020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BD99E-6FB7-4190-A5F6-7423D24BD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B0B05-EF28-463F-B1AC-937C7ABCB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C0F22-5943-404D-B068-8E901D79DC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01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5AA925-5C6B-48F5-ACCC-0E0D1871ECD2}"/>
              </a:ext>
            </a:extLst>
          </p:cNvPr>
          <p:cNvSpPr txBox="1"/>
          <p:nvPr/>
        </p:nvSpPr>
        <p:spPr>
          <a:xfrm>
            <a:off x="2968408" y="311727"/>
            <a:ext cx="843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457C"/>
                </a:solidFill>
              </a:rPr>
              <a:t>BACKGROUND</a:t>
            </a:r>
            <a:endParaRPr lang="en-AU" sz="2800" b="1" dirty="0">
              <a:solidFill>
                <a:srgbClr val="00457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4BE13-38E6-47EE-8A24-E4A1DEEE6A5A}"/>
              </a:ext>
            </a:extLst>
          </p:cNvPr>
          <p:cNvSpPr txBox="1"/>
          <p:nvPr/>
        </p:nvSpPr>
        <p:spPr>
          <a:xfrm>
            <a:off x="3036579" y="774577"/>
            <a:ext cx="5733348" cy="2585323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Click here to add text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AB1359-0F76-4047-A8A6-7DC4AEF0424A}"/>
              </a:ext>
            </a:extLst>
          </p:cNvPr>
          <p:cNvSpPr/>
          <p:nvPr/>
        </p:nvSpPr>
        <p:spPr>
          <a:xfrm>
            <a:off x="9011350" y="794626"/>
            <a:ext cx="2796698" cy="256527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D3530F-7C99-4853-8F6D-D63806244BF7}"/>
              </a:ext>
            </a:extLst>
          </p:cNvPr>
          <p:cNvSpPr txBox="1"/>
          <p:nvPr/>
        </p:nvSpPr>
        <p:spPr>
          <a:xfrm>
            <a:off x="9493486" y="1915446"/>
            <a:ext cx="188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image here </a:t>
            </a:r>
          </a:p>
          <a:p>
            <a:pPr algn="ctr"/>
            <a:r>
              <a:rPr lang="en-US" dirty="0"/>
              <a:t>if needed</a:t>
            </a:r>
            <a:endParaRPr lang="en-A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2887E6-8A90-483E-963A-0C99EB72EB62}"/>
              </a:ext>
            </a:extLst>
          </p:cNvPr>
          <p:cNvSpPr/>
          <p:nvPr/>
        </p:nvSpPr>
        <p:spPr>
          <a:xfrm>
            <a:off x="9011350" y="4104409"/>
            <a:ext cx="2796698" cy="230832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687E46-0ADC-401D-92A1-6A65A37E100A}"/>
              </a:ext>
            </a:extLst>
          </p:cNvPr>
          <p:cNvSpPr txBox="1"/>
          <p:nvPr/>
        </p:nvSpPr>
        <p:spPr>
          <a:xfrm>
            <a:off x="9493486" y="5073905"/>
            <a:ext cx="1832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image here</a:t>
            </a:r>
          </a:p>
          <a:p>
            <a:pPr algn="ctr"/>
            <a:r>
              <a:rPr lang="en-US" dirty="0"/>
              <a:t>if needed</a:t>
            </a:r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A18EAF-98E7-4E91-A151-B53A5DA09BB5}"/>
              </a:ext>
            </a:extLst>
          </p:cNvPr>
          <p:cNvSpPr txBox="1"/>
          <p:nvPr/>
        </p:nvSpPr>
        <p:spPr>
          <a:xfrm>
            <a:off x="2968409" y="3621510"/>
            <a:ext cx="843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457C"/>
                </a:solidFill>
              </a:rPr>
              <a:t>RESEARCH QUESTION/ NEED</a:t>
            </a:r>
            <a:endParaRPr lang="en-AU" sz="2800" b="1" dirty="0">
              <a:solidFill>
                <a:srgbClr val="00457C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8A3404-9251-4C80-8F7D-DC996BA2C9CD}"/>
              </a:ext>
            </a:extLst>
          </p:cNvPr>
          <p:cNvSpPr txBox="1"/>
          <p:nvPr/>
        </p:nvSpPr>
        <p:spPr>
          <a:xfrm>
            <a:off x="3027343" y="4104409"/>
            <a:ext cx="5742583" cy="230832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Click here to add text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4C5DE7-215B-4069-A04C-F79DEB5C54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320"/>
          <a:stretch/>
        </p:blipFill>
        <p:spPr>
          <a:xfrm>
            <a:off x="1" y="0"/>
            <a:ext cx="2878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70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outdoor, sky&#10;&#10;Description automatically generated">
            <a:extLst>
              <a:ext uri="{FF2B5EF4-FFF2-40B4-BE49-F238E27FC236}">
                <a16:creationId xmlns:a16="http://schemas.microsoft.com/office/drawing/2014/main" id="{C16C05D1-013B-457F-82DE-61ADD64AF33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0"/>
          <a:stretch/>
        </p:blipFill>
        <p:spPr bwMode="auto">
          <a:xfrm>
            <a:off x="0" y="0"/>
            <a:ext cx="2796698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5AA925-5C6B-48F5-ACCC-0E0D1871ECD2}"/>
              </a:ext>
            </a:extLst>
          </p:cNvPr>
          <p:cNvSpPr txBox="1"/>
          <p:nvPr/>
        </p:nvSpPr>
        <p:spPr>
          <a:xfrm>
            <a:off x="2968408" y="311727"/>
            <a:ext cx="843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457C"/>
                </a:solidFill>
              </a:rPr>
              <a:t>THE APPROACH</a:t>
            </a:r>
            <a:endParaRPr lang="en-AU" sz="2800" b="1" dirty="0">
              <a:solidFill>
                <a:srgbClr val="00457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4BE13-38E6-47EE-8A24-E4A1DEEE6A5A}"/>
              </a:ext>
            </a:extLst>
          </p:cNvPr>
          <p:cNvSpPr txBox="1"/>
          <p:nvPr/>
        </p:nvSpPr>
        <p:spPr>
          <a:xfrm>
            <a:off x="3036579" y="774577"/>
            <a:ext cx="8869856" cy="2862322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Click here to add text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AB1359-0F76-4047-A8A6-7DC4AEF0424A}"/>
              </a:ext>
            </a:extLst>
          </p:cNvPr>
          <p:cNvSpPr/>
          <p:nvPr/>
        </p:nvSpPr>
        <p:spPr>
          <a:xfrm>
            <a:off x="3036579" y="3980999"/>
            <a:ext cx="2796698" cy="256527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D3530F-7C99-4853-8F6D-D63806244BF7}"/>
              </a:ext>
            </a:extLst>
          </p:cNvPr>
          <p:cNvSpPr txBox="1"/>
          <p:nvPr/>
        </p:nvSpPr>
        <p:spPr>
          <a:xfrm>
            <a:off x="3518715" y="4995843"/>
            <a:ext cx="188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image here </a:t>
            </a:r>
          </a:p>
          <a:p>
            <a:pPr algn="ctr"/>
            <a:r>
              <a:rPr lang="en-US" dirty="0"/>
              <a:t>if needed</a:t>
            </a:r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F84297-727F-4925-BB65-57A910A3C2AB}"/>
              </a:ext>
            </a:extLst>
          </p:cNvPr>
          <p:cNvSpPr/>
          <p:nvPr/>
        </p:nvSpPr>
        <p:spPr>
          <a:xfrm>
            <a:off x="6073158" y="3980999"/>
            <a:ext cx="2796698" cy="256527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CE1E87-A45B-4769-8EA2-B5113EA75F5A}"/>
              </a:ext>
            </a:extLst>
          </p:cNvPr>
          <p:cNvSpPr txBox="1"/>
          <p:nvPr/>
        </p:nvSpPr>
        <p:spPr>
          <a:xfrm>
            <a:off x="6555294" y="4995843"/>
            <a:ext cx="188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image here </a:t>
            </a:r>
          </a:p>
          <a:p>
            <a:pPr algn="ctr"/>
            <a:r>
              <a:rPr lang="en-US" dirty="0"/>
              <a:t>if needed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054E36-9754-439B-B703-8A1AC2257FE6}"/>
              </a:ext>
            </a:extLst>
          </p:cNvPr>
          <p:cNvSpPr/>
          <p:nvPr/>
        </p:nvSpPr>
        <p:spPr>
          <a:xfrm>
            <a:off x="9109737" y="3980999"/>
            <a:ext cx="2796698" cy="256527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D3DFBD-DE41-49C4-89F0-A3C167E85E3C}"/>
              </a:ext>
            </a:extLst>
          </p:cNvPr>
          <p:cNvSpPr txBox="1"/>
          <p:nvPr/>
        </p:nvSpPr>
        <p:spPr>
          <a:xfrm>
            <a:off x="9591873" y="4995843"/>
            <a:ext cx="188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image here </a:t>
            </a:r>
          </a:p>
          <a:p>
            <a:pPr algn="ctr"/>
            <a:r>
              <a:rPr lang="en-US" dirty="0"/>
              <a:t>if needed</a:t>
            </a:r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33DF41-91AA-4F4F-9FF3-7C899281B6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320"/>
          <a:stretch/>
        </p:blipFill>
        <p:spPr>
          <a:xfrm>
            <a:off x="1" y="0"/>
            <a:ext cx="2878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92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outdoor, sky&#10;&#10;Description automatically generated">
            <a:extLst>
              <a:ext uri="{FF2B5EF4-FFF2-40B4-BE49-F238E27FC236}">
                <a16:creationId xmlns:a16="http://schemas.microsoft.com/office/drawing/2014/main" id="{C16C05D1-013B-457F-82DE-61ADD64AF33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0"/>
          <a:stretch/>
        </p:blipFill>
        <p:spPr bwMode="auto">
          <a:xfrm>
            <a:off x="0" y="0"/>
            <a:ext cx="2796698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5AA925-5C6B-48F5-ACCC-0E0D1871ECD2}"/>
              </a:ext>
            </a:extLst>
          </p:cNvPr>
          <p:cNvSpPr txBox="1"/>
          <p:nvPr/>
        </p:nvSpPr>
        <p:spPr>
          <a:xfrm>
            <a:off x="2968408" y="311727"/>
            <a:ext cx="843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457C"/>
                </a:solidFill>
              </a:rPr>
              <a:t>THE DISCOVERIES</a:t>
            </a:r>
            <a:endParaRPr lang="en-AU" sz="2800" b="1" dirty="0">
              <a:solidFill>
                <a:srgbClr val="00457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4BE13-38E6-47EE-8A24-E4A1DEEE6A5A}"/>
              </a:ext>
            </a:extLst>
          </p:cNvPr>
          <p:cNvSpPr txBox="1"/>
          <p:nvPr/>
        </p:nvSpPr>
        <p:spPr>
          <a:xfrm>
            <a:off x="3036579" y="774577"/>
            <a:ext cx="8869856" cy="2862322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Click here to add text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AB1359-0F76-4047-A8A6-7DC4AEF0424A}"/>
              </a:ext>
            </a:extLst>
          </p:cNvPr>
          <p:cNvSpPr/>
          <p:nvPr/>
        </p:nvSpPr>
        <p:spPr>
          <a:xfrm>
            <a:off x="3036579" y="3980999"/>
            <a:ext cx="2796698" cy="256527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D3530F-7C99-4853-8F6D-D63806244BF7}"/>
              </a:ext>
            </a:extLst>
          </p:cNvPr>
          <p:cNvSpPr txBox="1"/>
          <p:nvPr/>
        </p:nvSpPr>
        <p:spPr>
          <a:xfrm>
            <a:off x="3518715" y="4995843"/>
            <a:ext cx="188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image here </a:t>
            </a:r>
          </a:p>
          <a:p>
            <a:pPr algn="ctr"/>
            <a:r>
              <a:rPr lang="en-US" dirty="0"/>
              <a:t>if needed</a:t>
            </a:r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F84297-727F-4925-BB65-57A910A3C2AB}"/>
              </a:ext>
            </a:extLst>
          </p:cNvPr>
          <p:cNvSpPr/>
          <p:nvPr/>
        </p:nvSpPr>
        <p:spPr>
          <a:xfrm>
            <a:off x="6073158" y="3980999"/>
            <a:ext cx="2796698" cy="256527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CE1E87-A45B-4769-8EA2-B5113EA75F5A}"/>
              </a:ext>
            </a:extLst>
          </p:cNvPr>
          <p:cNvSpPr txBox="1"/>
          <p:nvPr/>
        </p:nvSpPr>
        <p:spPr>
          <a:xfrm>
            <a:off x="6555294" y="4995843"/>
            <a:ext cx="188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image here </a:t>
            </a:r>
          </a:p>
          <a:p>
            <a:pPr algn="ctr"/>
            <a:r>
              <a:rPr lang="en-US" dirty="0"/>
              <a:t>if needed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054E36-9754-439B-B703-8A1AC2257FE6}"/>
              </a:ext>
            </a:extLst>
          </p:cNvPr>
          <p:cNvSpPr/>
          <p:nvPr/>
        </p:nvSpPr>
        <p:spPr>
          <a:xfrm>
            <a:off x="9109737" y="3980999"/>
            <a:ext cx="2796698" cy="256527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D3DFBD-DE41-49C4-89F0-A3C167E85E3C}"/>
              </a:ext>
            </a:extLst>
          </p:cNvPr>
          <p:cNvSpPr txBox="1"/>
          <p:nvPr/>
        </p:nvSpPr>
        <p:spPr>
          <a:xfrm>
            <a:off x="9591873" y="4995843"/>
            <a:ext cx="188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image here </a:t>
            </a:r>
          </a:p>
          <a:p>
            <a:pPr algn="ctr"/>
            <a:r>
              <a:rPr lang="en-US" dirty="0"/>
              <a:t>if needed</a:t>
            </a:r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EBC46B1-82B4-40C0-B7B7-8DD6E2F172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320"/>
          <a:stretch/>
        </p:blipFill>
        <p:spPr>
          <a:xfrm>
            <a:off x="1" y="0"/>
            <a:ext cx="2878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03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outdoor, sky&#10;&#10;Description automatically generated">
            <a:extLst>
              <a:ext uri="{FF2B5EF4-FFF2-40B4-BE49-F238E27FC236}">
                <a16:creationId xmlns:a16="http://schemas.microsoft.com/office/drawing/2014/main" id="{C16C05D1-013B-457F-82DE-61ADD64AF33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0"/>
          <a:stretch/>
        </p:blipFill>
        <p:spPr bwMode="auto">
          <a:xfrm>
            <a:off x="0" y="0"/>
            <a:ext cx="2796698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5AA925-5C6B-48F5-ACCC-0E0D1871ECD2}"/>
              </a:ext>
            </a:extLst>
          </p:cNvPr>
          <p:cNvSpPr txBox="1"/>
          <p:nvPr/>
        </p:nvSpPr>
        <p:spPr>
          <a:xfrm>
            <a:off x="2968408" y="311727"/>
            <a:ext cx="843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457C"/>
                </a:solidFill>
              </a:rPr>
              <a:t>THE LEARNINGS</a:t>
            </a:r>
            <a:endParaRPr lang="en-AU" sz="2800" b="1" dirty="0">
              <a:solidFill>
                <a:srgbClr val="00457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44BE13-38E6-47EE-8A24-E4A1DEEE6A5A}"/>
              </a:ext>
            </a:extLst>
          </p:cNvPr>
          <p:cNvSpPr txBox="1"/>
          <p:nvPr/>
        </p:nvSpPr>
        <p:spPr>
          <a:xfrm>
            <a:off x="3036579" y="774577"/>
            <a:ext cx="8869856" cy="2862322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Click here to add text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AB1359-0F76-4047-A8A6-7DC4AEF0424A}"/>
              </a:ext>
            </a:extLst>
          </p:cNvPr>
          <p:cNvSpPr/>
          <p:nvPr/>
        </p:nvSpPr>
        <p:spPr>
          <a:xfrm>
            <a:off x="3036579" y="3980999"/>
            <a:ext cx="2796698" cy="256527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D3530F-7C99-4853-8F6D-D63806244BF7}"/>
              </a:ext>
            </a:extLst>
          </p:cNvPr>
          <p:cNvSpPr txBox="1"/>
          <p:nvPr/>
        </p:nvSpPr>
        <p:spPr>
          <a:xfrm>
            <a:off x="3518715" y="4995843"/>
            <a:ext cx="188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image here </a:t>
            </a:r>
          </a:p>
          <a:p>
            <a:pPr algn="ctr"/>
            <a:r>
              <a:rPr lang="en-US" dirty="0"/>
              <a:t>if needed</a:t>
            </a:r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F84297-727F-4925-BB65-57A910A3C2AB}"/>
              </a:ext>
            </a:extLst>
          </p:cNvPr>
          <p:cNvSpPr/>
          <p:nvPr/>
        </p:nvSpPr>
        <p:spPr>
          <a:xfrm>
            <a:off x="6073158" y="3980999"/>
            <a:ext cx="2796698" cy="256527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CE1E87-A45B-4769-8EA2-B5113EA75F5A}"/>
              </a:ext>
            </a:extLst>
          </p:cNvPr>
          <p:cNvSpPr txBox="1"/>
          <p:nvPr/>
        </p:nvSpPr>
        <p:spPr>
          <a:xfrm>
            <a:off x="6555294" y="4995843"/>
            <a:ext cx="188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image here </a:t>
            </a:r>
          </a:p>
          <a:p>
            <a:pPr algn="ctr"/>
            <a:r>
              <a:rPr lang="en-US" dirty="0"/>
              <a:t>if needed</a:t>
            </a:r>
            <a:endParaRPr lang="en-AU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054E36-9754-439B-B703-8A1AC2257FE6}"/>
              </a:ext>
            </a:extLst>
          </p:cNvPr>
          <p:cNvSpPr/>
          <p:nvPr/>
        </p:nvSpPr>
        <p:spPr>
          <a:xfrm>
            <a:off x="9109737" y="3980999"/>
            <a:ext cx="2796698" cy="2565274"/>
          </a:xfrm>
          <a:prstGeom prst="rect">
            <a:avLst/>
          </a:prstGeom>
          <a:noFill/>
          <a:ln w="28575"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D3DFBD-DE41-49C4-89F0-A3C167E85E3C}"/>
              </a:ext>
            </a:extLst>
          </p:cNvPr>
          <p:cNvSpPr txBox="1"/>
          <p:nvPr/>
        </p:nvSpPr>
        <p:spPr>
          <a:xfrm>
            <a:off x="9591873" y="4995843"/>
            <a:ext cx="1885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Insert image here </a:t>
            </a:r>
          </a:p>
          <a:p>
            <a:pPr algn="ctr"/>
            <a:r>
              <a:rPr lang="en-US" dirty="0"/>
              <a:t>if needed</a:t>
            </a:r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7429DC0-1ED1-4F8C-8129-8FB66AEF98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320"/>
          <a:stretch/>
        </p:blipFill>
        <p:spPr>
          <a:xfrm>
            <a:off x="1" y="0"/>
            <a:ext cx="28782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18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B152EFC88BA8479004EDC33104792F" ma:contentTypeVersion="12" ma:contentTypeDescription="Create a new document." ma:contentTypeScope="" ma:versionID="6ca7248b11e4ac34625820f1e5c33e3f">
  <xsd:schema xmlns:xsd="http://www.w3.org/2001/XMLSchema" xmlns:xs="http://www.w3.org/2001/XMLSchema" xmlns:p="http://schemas.microsoft.com/office/2006/metadata/properties" xmlns:ns2="c67507f3-6360-4c4e-9b4b-e6342d2dbe9d" xmlns:ns3="ec9cf908-41ec-426d-9f98-1911bb091dfd" targetNamespace="http://schemas.microsoft.com/office/2006/metadata/properties" ma:root="true" ma:fieldsID="46f84afde10f5c1f90da4902c6346212" ns2:_="" ns3:_="">
    <xsd:import namespace="c67507f3-6360-4c4e-9b4b-e6342d2dbe9d"/>
    <xsd:import namespace="ec9cf908-41ec-426d-9f98-1911bb091d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507f3-6360-4c4e-9b4b-e6342d2db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cf908-41ec-426d-9f98-1911bb091d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1F9887-630A-448E-8274-EE4E63C1C720}"/>
</file>

<file path=customXml/itemProps2.xml><?xml version="1.0" encoding="utf-8"?>
<ds:datastoreItem xmlns:ds="http://schemas.openxmlformats.org/officeDocument/2006/customXml" ds:itemID="{1015DBA9-473F-4FB1-B869-E1AC8A3A6C50}"/>
</file>

<file path=customXml/itemProps3.xml><?xml version="1.0" encoding="utf-8"?>
<ds:datastoreItem xmlns:ds="http://schemas.openxmlformats.org/officeDocument/2006/customXml" ds:itemID="{04EB5BEB-79B4-433D-B0B4-30351490E5B1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91</Words>
  <Application>Microsoft Office PowerPoint</Application>
  <PresentationFormat>Widescreen</PresentationFormat>
  <Paragraphs>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Lawrence</dc:creator>
  <cp:lastModifiedBy>Angela Gigliotti</cp:lastModifiedBy>
  <cp:revision>3</cp:revision>
  <dcterms:created xsi:type="dcterms:W3CDTF">2020-03-11T04:45:11Z</dcterms:created>
  <dcterms:modified xsi:type="dcterms:W3CDTF">2020-03-23T05:29:53Z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0x0101002CB152EFC88BA8479004EDC33104792F</vt:lpwstr>
  </property>
</Properties>
</file>